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7" r:id="rId9"/>
    <p:sldId id="264" r:id="rId10"/>
    <p:sldId id="268" r:id="rId11"/>
    <p:sldId id="269" r:id="rId12"/>
    <p:sldId id="272" r:id="rId13"/>
    <p:sldId id="271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193"/>
    <a:srgbClr val="FDE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60" autoAdjust="0"/>
    <p:restoredTop sz="94691"/>
  </p:normalViewPr>
  <p:slideViewPr>
    <p:cSldViewPr>
      <p:cViewPr>
        <p:scale>
          <a:sx n="58" d="100"/>
          <a:sy n="58" d="100"/>
        </p:scale>
        <p:origin x="648" y="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video" Target="../media/media1.mp4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microsoft.com/office/2007/relationships/media" Target="../media/media1.mp4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95238" y="1892781"/>
            <a:ext cx="19276190" cy="5640652"/>
            <a:chOff x="-495238" y="1892781"/>
            <a:chExt cx="19276190" cy="56406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0041290" y="-835502"/>
              <a:ext cx="38552381" cy="1128130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5238" y="1892781"/>
              <a:ext cx="19276190" cy="5640652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25594" y="2338523"/>
            <a:ext cx="6938792" cy="45565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76373" y="1937055"/>
            <a:ext cx="7353786" cy="7759063"/>
            <a:chOff x="7076373" y="1937055"/>
            <a:chExt cx="7353786" cy="77590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373" y="1937055"/>
              <a:ext cx="7353786" cy="7759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52567" y="5816587"/>
            <a:ext cx="7479664" cy="7479664"/>
            <a:chOff x="5152567" y="5816587"/>
            <a:chExt cx="7479664" cy="74796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2567" y="5816587"/>
              <a:ext cx="7479664" cy="74796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9450" y="4620862"/>
            <a:ext cx="6400121" cy="11842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D9411C-DD4D-1085-D667-01A02BA4CDBB}"/>
              </a:ext>
            </a:extLst>
          </p:cNvPr>
          <p:cNvSpPr txBox="1"/>
          <p:nvPr/>
        </p:nvSpPr>
        <p:spPr>
          <a:xfrm>
            <a:off x="8610600" y="9071421"/>
            <a:ext cx="9421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400" dirty="0"/>
              <a:t>앱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1</a:t>
            </a:r>
            <a:r>
              <a:rPr kumimoji="1" lang="ko-KR" altLang="en-US" sz="4400" dirty="0"/>
              <a:t>팀 </a:t>
            </a:r>
            <a:r>
              <a:rPr kumimoji="1" lang="ko-KR" alt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최성훈 정진호 </a:t>
            </a:r>
            <a:r>
              <a:rPr kumimoji="1" lang="ko-KR" altLang="en-US" sz="4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서재완</a:t>
            </a:r>
            <a:r>
              <a:rPr kumimoji="1" lang="ko-KR" alt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이예은</a:t>
            </a:r>
            <a:endParaRPr kumimoji="1" lang="ko-Kore-KR" alt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8095" y="0"/>
            <a:ext cx="18323810" cy="10438095"/>
            <a:chOff x="-38095" y="0"/>
            <a:chExt cx="18323810" cy="104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8095" y="0"/>
              <a:ext cx="18323810" cy="104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47531" y="6145090"/>
            <a:ext cx="823521" cy="3999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15CCD9-5D4D-4A45-A69B-4F70CA72D5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1"/>
          <a:stretch/>
        </p:blipFill>
        <p:spPr>
          <a:xfrm>
            <a:off x="934590" y="814293"/>
            <a:ext cx="16459200" cy="9472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454CA9-68E8-47FB-BB78-B31D5F958CBC}"/>
              </a:ext>
            </a:extLst>
          </p:cNvPr>
          <p:cNvSpPr txBox="1"/>
          <p:nvPr/>
        </p:nvSpPr>
        <p:spPr>
          <a:xfrm>
            <a:off x="457200" y="106407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Malgun Gothic" panose="020B0503020000020004" pitchFamily="34" charset="-127"/>
                <a:ea typeface="Malgun Gothic" panose="020B0503020000020004" pitchFamily="34" charset="-127"/>
                <a:cs typeface="Consolas" panose="020B0609020204030204" pitchFamily="49" charset="0"/>
              </a:rPr>
              <a:t>구조도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9907" y="6232874"/>
            <a:ext cx="3545265" cy="124826"/>
            <a:chOff x="439907" y="6232874"/>
            <a:chExt cx="3545265" cy="124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39907" y="6232874"/>
              <a:ext cx="3545265" cy="124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0"/>
            <a:ext cx="18323810" cy="10430476"/>
            <a:chOff x="-38095" y="0"/>
            <a:chExt cx="18323810" cy="1043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38095" y="0"/>
              <a:ext cx="18323810" cy="1043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8007" y="7393235"/>
            <a:ext cx="1789065" cy="1789065"/>
            <a:chOff x="1318007" y="7393235"/>
            <a:chExt cx="1789065" cy="17890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130" y="6547359"/>
              <a:ext cx="3578130" cy="357813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8007" y="7393235"/>
              <a:ext cx="1789065" cy="178906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47531" y="6145090"/>
            <a:ext cx="823521" cy="39998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4468150-04C0-AD98-E444-1A8FA274C8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2" y="763719"/>
            <a:ext cx="17454435" cy="95232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F7450-B9CD-D266-58F1-EB3AF7687ABF}"/>
              </a:ext>
            </a:extLst>
          </p:cNvPr>
          <p:cNvSpPr txBox="1"/>
          <p:nvPr/>
        </p:nvSpPr>
        <p:spPr>
          <a:xfrm>
            <a:off x="207816" y="55833"/>
            <a:ext cx="345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Malgun Gothic" panose="020B0503020000020004" pitchFamily="34" charset="-127"/>
                <a:ea typeface="Malgun Gothic" panose="020B0503020000020004" pitchFamily="34" charset="-127"/>
                <a:cs typeface="Consolas" panose="020B0609020204030204" pitchFamily="49" charset="0"/>
              </a:rPr>
              <a:t>플로우 차트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9907" y="6232874"/>
            <a:ext cx="3545265" cy="124826"/>
            <a:chOff x="439907" y="6232874"/>
            <a:chExt cx="3545265" cy="1248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39907" y="6232874"/>
              <a:ext cx="3545265" cy="124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0"/>
            <a:ext cx="18323810" cy="10430476"/>
            <a:chOff x="-38095" y="0"/>
            <a:chExt cx="18323810" cy="1043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38095" y="0"/>
              <a:ext cx="18323810" cy="104304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7531" y="6145090"/>
            <a:ext cx="823521" cy="3999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3A0141-A3F4-435B-B2C8-32B805718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6" y="757306"/>
            <a:ext cx="17771367" cy="95296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D1D4B-C734-AFD5-0C11-F9C6BC030F06}"/>
              </a:ext>
            </a:extLst>
          </p:cNvPr>
          <p:cNvSpPr txBox="1"/>
          <p:nvPr/>
        </p:nvSpPr>
        <p:spPr>
          <a:xfrm>
            <a:off x="316458" y="55488"/>
            <a:ext cx="2439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Malgun Gothic" panose="020B0503020000020004" pitchFamily="34" charset="-127"/>
                <a:ea typeface="Malgun Gothic" panose="020B0503020000020004" pitchFamily="34" charset="-127"/>
                <a:cs typeface="Consolas" panose="020B0609020204030204" pitchFamily="49" charset="0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50938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59709" y="1719950"/>
            <a:ext cx="7505661" cy="8567050"/>
            <a:chOff x="10393668" y="2828573"/>
            <a:chExt cx="7505661" cy="7919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3668" y="2828573"/>
              <a:ext cx="7505661" cy="7919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331" y="4092697"/>
            <a:ext cx="17421333" cy="2730817"/>
            <a:chOff x="-18504" y="5422819"/>
            <a:chExt cx="18322723" cy="2730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35305" y="4101971"/>
              <a:ext cx="36645446" cy="546163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504" y="5422819"/>
              <a:ext cx="18322723" cy="27308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824" y="4013332"/>
            <a:ext cx="10337083" cy="29786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24546" y="3920951"/>
            <a:ext cx="8852005" cy="8852005"/>
            <a:chOff x="7524546" y="3920951"/>
            <a:chExt cx="8852005" cy="88520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4546" y="3920951"/>
              <a:ext cx="8852005" cy="88520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9372" y="0"/>
            <a:ext cx="18375086" cy="2388348"/>
            <a:chOff x="-89372" y="0"/>
            <a:chExt cx="18375086" cy="23883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372" y="0"/>
              <a:ext cx="18375086" cy="23883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307" y="3844761"/>
            <a:ext cx="1298097" cy="1298097"/>
            <a:chOff x="367307" y="3844761"/>
            <a:chExt cx="1298097" cy="1298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53498" y="3223955"/>
              <a:ext cx="2596193" cy="2596193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307" y="3844761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8768" y="7048857"/>
            <a:ext cx="1298097" cy="1298097"/>
            <a:chOff x="2618768" y="7048857"/>
            <a:chExt cx="1298097" cy="12980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7962" y="6428051"/>
              <a:ext cx="2596193" cy="2596193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768" y="7048857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1991" y="3844761"/>
            <a:ext cx="1298097" cy="1298097"/>
            <a:chOff x="5341991" y="3844761"/>
            <a:chExt cx="1298097" cy="12980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1185" y="3223955"/>
              <a:ext cx="2596193" cy="2596193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1991" y="3844761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31348" y="7048857"/>
            <a:ext cx="1298097" cy="1298097"/>
            <a:chOff x="7431348" y="7048857"/>
            <a:chExt cx="1298097" cy="1298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0542" y="6428051"/>
              <a:ext cx="2596193" cy="259619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31348" y="7048857"/>
              <a:ext cx="1298097" cy="12980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4446" y="3806668"/>
            <a:ext cx="3464998" cy="124354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8899" y="276627"/>
            <a:ext cx="3367839" cy="20018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5438" y="6994579"/>
            <a:ext cx="1879512" cy="132925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9079" y="3635239"/>
            <a:ext cx="3984770" cy="132925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67447" y="3635239"/>
            <a:ext cx="2597141" cy="132925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0009" y="5984020"/>
            <a:ext cx="3251176" cy="194072"/>
            <a:chOff x="510009" y="5984020"/>
            <a:chExt cx="3251176" cy="1940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980000">
              <a:off x="510009" y="5984020"/>
              <a:ext cx="3251176" cy="1940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7648" y="5868810"/>
            <a:ext cx="3020192" cy="194072"/>
            <a:chOff x="5637648" y="5868810"/>
            <a:chExt cx="3020192" cy="1940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160000">
              <a:off x="5637648" y="5868810"/>
              <a:ext cx="3020192" cy="1940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970487" y="5645203"/>
            <a:ext cx="4050061" cy="201569"/>
            <a:chOff x="2970487" y="5645203"/>
            <a:chExt cx="4050061" cy="2015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3060000">
              <a:off x="2970487" y="5645203"/>
              <a:ext cx="4050061" cy="2015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933868" y="5808293"/>
            <a:ext cx="7120648" cy="194072"/>
            <a:chOff x="12933868" y="5808293"/>
            <a:chExt cx="7120648" cy="1940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9360000">
              <a:off x="12933868" y="5808293"/>
              <a:ext cx="7120648" cy="1940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86602" y="3805234"/>
            <a:ext cx="1298097" cy="1298097"/>
            <a:chOff x="10886602" y="3805234"/>
            <a:chExt cx="1298097" cy="12980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5797" y="3184429"/>
              <a:ext cx="2596193" cy="259619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6602" y="3805234"/>
              <a:ext cx="1298097" cy="12980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96015" y="6855371"/>
            <a:ext cx="1298097" cy="1298097"/>
            <a:chOff x="12496015" y="6855371"/>
            <a:chExt cx="1298097" cy="129809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5210" y="6234565"/>
              <a:ext cx="2596193" cy="2596193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6015" y="6855371"/>
              <a:ext cx="1298097" cy="129809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01002" y="6994579"/>
            <a:ext cx="2597141" cy="133877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14997" y="6953621"/>
            <a:ext cx="3484046" cy="124354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71634" y="5748476"/>
            <a:ext cx="3020192" cy="194072"/>
            <a:chOff x="10871634" y="5748476"/>
            <a:chExt cx="3020192" cy="19407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4280000">
              <a:off x="10871634" y="5748476"/>
              <a:ext cx="3020192" cy="1940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780288" y="5980271"/>
            <a:ext cx="4050061" cy="201569"/>
            <a:chOff x="7780288" y="5980271"/>
            <a:chExt cx="4050061" cy="20156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640000">
              <a:off x="7780288" y="5980271"/>
              <a:ext cx="4050061" cy="201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16864" y="3523817"/>
            <a:ext cx="12804848" cy="3117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40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3186" y="2711602"/>
            <a:ext cx="4107376" cy="5478401"/>
            <a:chOff x="6958877" y="1323543"/>
            <a:chExt cx="4107376" cy="7066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8877" y="1323543"/>
              <a:ext cx="4107376" cy="7066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28856" y="2439918"/>
            <a:ext cx="4107376" cy="5745826"/>
            <a:chOff x="12545187" y="3139894"/>
            <a:chExt cx="4107376" cy="7334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45187" y="3139894"/>
              <a:ext cx="4107376" cy="73343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1939" y="2757709"/>
            <a:ext cx="4107376" cy="5469274"/>
            <a:chOff x="1922645" y="-413051"/>
            <a:chExt cx="4107376" cy="71058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2645" y="-413051"/>
              <a:ext cx="4107376" cy="71058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40907" y="4047474"/>
            <a:ext cx="3526137" cy="3526137"/>
            <a:chOff x="2213265" y="3166703"/>
            <a:chExt cx="3526137" cy="35261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13265" y="3166703"/>
              <a:ext cx="3526137" cy="35261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3767" y="4022617"/>
            <a:ext cx="3626212" cy="3626971"/>
            <a:chOff x="7228643" y="3065869"/>
            <a:chExt cx="3626212" cy="36269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8718" y="3166703"/>
              <a:ext cx="3526137" cy="3526137"/>
            </a:xfrm>
            <a:prstGeom prst="rect">
              <a:avLst/>
            </a:prstGeom>
          </p:spPr>
        </p:pic>
        <p:pic>
          <p:nvPicPr>
            <p:cNvPr id="11" name="Object 21">
              <a:extLst>
                <a:ext uri="{FF2B5EF4-FFF2-40B4-BE49-F238E27FC236}">
                  <a16:creationId xmlns:a16="http://schemas.microsoft.com/office/drawing/2014/main" id="{EE2220FD-0618-78F0-9273-51E8EE6A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8643" y="3065869"/>
              <a:ext cx="3526137" cy="3526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78210" y="4018357"/>
            <a:ext cx="3526137" cy="3526137"/>
            <a:chOff x="12835807" y="3193369"/>
            <a:chExt cx="3526137" cy="35261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5807" y="3193369"/>
              <a:ext cx="3526137" cy="3526137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41076F-FF40-BF34-A0D5-312EF26CC548}"/>
              </a:ext>
            </a:extLst>
          </p:cNvPr>
          <p:cNvSpPr/>
          <p:nvPr/>
        </p:nvSpPr>
        <p:spPr>
          <a:xfrm>
            <a:off x="1304726" y="2425009"/>
            <a:ext cx="4464543" cy="1241541"/>
          </a:xfrm>
          <a:prstGeom prst="rect">
            <a:avLst/>
          </a:prstGeom>
          <a:solidFill>
            <a:srgbClr val="FAF193"/>
          </a:solidFill>
          <a:ln>
            <a:solidFill>
              <a:srgbClr val="FAF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highlight>
                <a:srgbClr val="FFFF00"/>
              </a:highlight>
            </a:endParaRPr>
          </a:p>
        </p:txBody>
      </p: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6726" y="2612879"/>
            <a:ext cx="3075905" cy="9387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D68E21-107C-4FF8-444C-24D575F783E6}"/>
              </a:ext>
            </a:extLst>
          </p:cNvPr>
          <p:cNvSpPr/>
          <p:nvPr/>
        </p:nvSpPr>
        <p:spPr>
          <a:xfrm>
            <a:off x="6824563" y="2400300"/>
            <a:ext cx="4464543" cy="1241541"/>
          </a:xfrm>
          <a:prstGeom prst="rect">
            <a:avLst/>
          </a:prstGeom>
          <a:solidFill>
            <a:srgbClr val="FAF193"/>
          </a:solidFill>
          <a:ln>
            <a:solidFill>
              <a:srgbClr val="FAF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6BBB27-FF94-2382-D98E-DE414BF73BEE}"/>
              </a:ext>
            </a:extLst>
          </p:cNvPr>
          <p:cNvSpPr/>
          <p:nvPr/>
        </p:nvSpPr>
        <p:spPr>
          <a:xfrm>
            <a:off x="12344400" y="2400300"/>
            <a:ext cx="4464543" cy="1241541"/>
          </a:xfrm>
          <a:prstGeom prst="rect">
            <a:avLst/>
          </a:prstGeom>
          <a:solidFill>
            <a:srgbClr val="FAF193"/>
          </a:solidFill>
          <a:ln>
            <a:solidFill>
              <a:srgbClr val="FAF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07488" y="2653277"/>
            <a:ext cx="3133048" cy="938791"/>
          </a:xfrm>
          <a:prstGeom prst="rect">
            <a:avLst/>
          </a:prstGeom>
        </p:spPr>
      </p:pic>
      <p:pic>
        <p:nvPicPr>
          <p:cNvPr id="7" name="Object 16">
            <a:extLst>
              <a:ext uri="{FF2B5EF4-FFF2-40B4-BE49-F238E27FC236}">
                <a16:creationId xmlns:a16="http://schemas.microsoft.com/office/drawing/2014/main" id="{4BE8CD28-A0B9-AA6F-8ECF-DC7290CDEBA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0396" y="2575939"/>
            <a:ext cx="3080721" cy="9308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24600" y="1440229"/>
            <a:ext cx="11116762" cy="7406542"/>
            <a:chOff x="6919562" y="1439586"/>
            <a:chExt cx="11116762" cy="74065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19562" y="1439586"/>
              <a:ext cx="11116762" cy="74065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6800" y="2933700"/>
            <a:ext cx="4481162" cy="4419600"/>
            <a:chOff x="279279" y="1912999"/>
            <a:chExt cx="6640283" cy="66402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279" y="1912999"/>
              <a:ext cx="6640283" cy="6640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4094" y="9228680"/>
            <a:ext cx="6440679" cy="51800"/>
            <a:chOff x="10084094" y="9228680"/>
            <a:chExt cx="6440679" cy="51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4094" y="9228680"/>
              <a:ext cx="6440679" cy="518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31751" y="3244224"/>
            <a:ext cx="10125489" cy="27739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938" y="3683814"/>
            <a:ext cx="9145972" cy="20113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0057" y="1426220"/>
            <a:ext cx="7764365" cy="7764365"/>
            <a:chOff x="1270057" y="1426220"/>
            <a:chExt cx="7764365" cy="77643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057" y="1426220"/>
              <a:ext cx="7764365" cy="7764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34422" y="1464315"/>
            <a:ext cx="7764365" cy="7764365"/>
            <a:chOff x="9034422" y="1464315"/>
            <a:chExt cx="7764365" cy="7764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4422" y="1464315"/>
              <a:ext cx="7764365" cy="776436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437" y="2543551"/>
            <a:ext cx="7687844" cy="47448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62146" y="3605636"/>
            <a:ext cx="8155798" cy="31983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70057" y="276190"/>
            <a:ext cx="2371393" cy="4027843"/>
            <a:chOff x="1270057" y="276190"/>
            <a:chExt cx="2371393" cy="4027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0057" y="276190"/>
              <a:ext cx="2371393" cy="40278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304433" y="6648536"/>
            <a:ext cx="4050060" cy="3522893"/>
            <a:chOff x="13304433" y="6648536"/>
            <a:chExt cx="4050060" cy="35228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04433" y="6648536"/>
              <a:ext cx="4050060" cy="3522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27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84094" y="9228680"/>
            <a:ext cx="6440679" cy="51800"/>
            <a:chOff x="10084094" y="9228680"/>
            <a:chExt cx="6440679" cy="518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4094" y="9228680"/>
              <a:ext cx="6440679" cy="518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292" y="1464315"/>
            <a:ext cx="7764365" cy="7764365"/>
            <a:chOff x="1251292" y="1464315"/>
            <a:chExt cx="7764365" cy="776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292" y="1464315"/>
              <a:ext cx="7764365" cy="77643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5657" y="1464315"/>
            <a:ext cx="7764365" cy="7764365"/>
            <a:chOff x="9015657" y="1464315"/>
            <a:chExt cx="7764365" cy="77643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5657" y="1464315"/>
              <a:ext cx="7764365" cy="77643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6712" y="3441393"/>
            <a:ext cx="7252278" cy="38102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24154" y="3346246"/>
            <a:ext cx="7601035" cy="39304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800" y="2247900"/>
            <a:ext cx="1705217" cy="2010541"/>
            <a:chOff x="226870" y="2420171"/>
            <a:chExt cx="2270523" cy="2454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870" y="2420171"/>
              <a:ext cx="2270523" cy="2454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38865" y="6139733"/>
            <a:ext cx="3059922" cy="3769319"/>
            <a:chOff x="13738865" y="6139733"/>
            <a:chExt cx="3059922" cy="37693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38865" y="6139733"/>
              <a:ext cx="3059922" cy="37693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82381" y="1837815"/>
            <a:ext cx="2073735" cy="2010541"/>
            <a:chOff x="9447619" y="2242375"/>
            <a:chExt cx="1405106" cy="14051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47619" y="2242375"/>
              <a:ext cx="1405106" cy="1405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D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1533" y="7180304"/>
            <a:ext cx="18640948" cy="2514385"/>
            <a:chOff x="-877936" y="7719997"/>
            <a:chExt cx="19965396" cy="30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77936" y="7719997"/>
              <a:ext cx="19965396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1533" y="4232722"/>
            <a:ext cx="18738779" cy="2580309"/>
            <a:chOff x="-392914" y="4487452"/>
            <a:chExt cx="19491360" cy="30124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92914" y="4487452"/>
              <a:ext cx="19491360" cy="30124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1533" y="1306492"/>
            <a:ext cx="18641673" cy="2621783"/>
            <a:chOff x="-411962" y="1285714"/>
            <a:chExt cx="19071543" cy="298293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1962" y="1285714"/>
              <a:ext cx="19071543" cy="29829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5150" y="1410653"/>
            <a:ext cx="2349728" cy="2352138"/>
            <a:chOff x="5567114" y="1033194"/>
            <a:chExt cx="3454258" cy="34542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67114" y="1033194"/>
              <a:ext cx="3454258" cy="34542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80922" y="7221716"/>
            <a:ext cx="2303533" cy="2380135"/>
            <a:chOff x="9443911" y="7128040"/>
            <a:chExt cx="3157675" cy="315767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3775" y="5617904"/>
              <a:ext cx="6315349" cy="6315349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3911" y="7128040"/>
              <a:ext cx="3157675" cy="315767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870" y="171957"/>
            <a:ext cx="2507659" cy="8920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56954" y="4363537"/>
            <a:ext cx="2273351" cy="228198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896101" y="7253645"/>
            <a:ext cx="2303533" cy="2315266"/>
            <a:chOff x="14128040" y="6989945"/>
            <a:chExt cx="3157675" cy="315767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7904" y="5479809"/>
              <a:ext cx="6315349" cy="631534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28040" y="6989945"/>
              <a:ext cx="3157675" cy="31576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54908" y="6215429"/>
            <a:ext cx="4544459" cy="4603636"/>
            <a:chOff x="3432323" y="5829985"/>
            <a:chExt cx="6028414" cy="60284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32323" y="5829985"/>
              <a:ext cx="6028414" cy="6028414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3846" y="7271507"/>
              <a:ext cx="3014207" cy="301420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18293" y="1376270"/>
            <a:ext cx="2273351" cy="2352138"/>
            <a:chOff x="10103700" y="1034812"/>
            <a:chExt cx="3096682" cy="309668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03700" y="1034812"/>
              <a:ext cx="3096682" cy="3096682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112F5C-4110-10F7-425C-28DC94EDD867}"/>
              </a:ext>
            </a:extLst>
          </p:cNvPr>
          <p:cNvGrpSpPr/>
          <p:nvPr/>
        </p:nvGrpSpPr>
        <p:grpSpPr>
          <a:xfrm>
            <a:off x="12118294" y="4335505"/>
            <a:ext cx="2273351" cy="2277606"/>
            <a:chOff x="13385777" y="4489505"/>
            <a:chExt cx="2594549" cy="2533793"/>
          </a:xfrm>
        </p:grpSpPr>
        <p:grpSp>
          <p:nvGrpSpPr>
            <p:cNvPr id="24" name="그룹 1007">
              <a:extLst>
                <a:ext uri="{FF2B5EF4-FFF2-40B4-BE49-F238E27FC236}">
                  <a16:creationId xmlns:a16="http://schemas.microsoft.com/office/drawing/2014/main" id="{EE775092-E5E3-99ED-2366-ECCE4C7AB4C9}"/>
                </a:ext>
              </a:extLst>
            </p:cNvPr>
            <p:cNvGrpSpPr/>
            <p:nvPr/>
          </p:nvGrpSpPr>
          <p:grpSpPr>
            <a:xfrm>
              <a:off x="13385777" y="4489505"/>
              <a:ext cx="2594549" cy="2533793"/>
              <a:chOff x="252728" y="1034812"/>
              <a:chExt cx="3452640" cy="3452640"/>
            </a:xfrm>
          </p:grpSpPr>
          <p:pic>
            <p:nvPicPr>
              <p:cNvPr id="26" name="Object 20">
                <a:extLst>
                  <a:ext uri="{FF2B5EF4-FFF2-40B4-BE49-F238E27FC236}">
                    <a16:creationId xmlns:a16="http://schemas.microsoft.com/office/drawing/2014/main" id="{20BBB474-0314-16B8-4AA2-EAE7A15F8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-1398473" y="-616389"/>
                <a:ext cx="6905280" cy="6905280"/>
              </a:xfrm>
              <a:prstGeom prst="rect">
                <a:avLst/>
              </a:prstGeom>
            </p:spPr>
          </p:pic>
          <p:pic>
            <p:nvPicPr>
              <p:cNvPr id="27" name="Object 21">
                <a:extLst>
                  <a:ext uri="{FF2B5EF4-FFF2-40B4-BE49-F238E27FC236}">
                    <a16:creationId xmlns:a16="http://schemas.microsoft.com/office/drawing/2014/main" id="{7DB580F0-3A54-44D4-1E2D-D4AF42A2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52728" y="1034812"/>
                <a:ext cx="3452640" cy="3452640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EEEC41-7B18-014E-83BE-E7FBD4071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3873893" y="4907182"/>
              <a:ext cx="1663243" cy="1729508"/>
            </a:xfrm>
            <a:prstGeom prst="rect">
              <a:avLst/>
            </a:prstGeom>
          </p:spPr>
        </p:pic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99C5CA2-FA85-D8FD-ED0C-19BA3B50B71E}"/>
              </a:ext>
            </a:extLst>
          </p:cNvPr>
          <p:cNvSpPr/>
          <p:nvPr/>
        </p:nvSpPr>
        <p:spPr>
          <a:xfrm>
            <a:off x="835548" y="1576029"/>
            <a:ext cx="2580038" cy="2057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프론트</a:t>
            </a:r>
            <a:endParaRPr kumimoji="1" lang="ko-Kore-KR" altLang="en-US" sz="40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D721EF10-9CE6-02F2-42A4-57C042F8586E}"/>
              </a:ext>
            </a:extLst>
          </p:cNvPr>
          <p:cNvSpPr/>
          <p:nvPr/>
        </p:nvSpPr>
        <p:spPr>
          <a:xfrm>
            <a:off x="835548" y="4473538"/>
            <a:ext cx="2580038" cy="2057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 err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백엔드</a:t>
            </a:r>
            <a:endParaRPr kumimoji="1" lang="ko-Kore-KR" altLang="en-US" sz="40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67A9470B-F798-BB61-1561-E4E9AF85DF72}"/>
              </a:ext>
            </a:extLst>
          </p:cNvPr>
          <p:cNvSpPr/>
          <p:nvPr/>
        </p:nvSpPr>
        <p:spPr>
          <a:xfrm>
            <a:off x="860617" y="7388840"/>
            <a:ext cx="2580038" cy="20574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협업</a:t>
            </a:r>
            <a:endParaRPr kumimoji="1" lang="ko-Kore-KR" altLang="en-US" sz="4000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F34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72784"/>
            <a:ext cx="17322454" cy="198645"/>
            <a:chOff x="0" y="9372784"/>
            <a:chExt cx="17322454" cy="1986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372784"/>
              <a:ext cx="17322454" cy="1986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8079" y="9051806"/>
            <a:ext cx="900968" cy="477052"/>
            <a:chOff x="1818079" y="9051806"/>
            <a:chExt cx="900968" cy="4770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208687" y="9409105"/>
              <a:ext cx="119753" cy="119753"/>
              <a:chOff x="2208687" y="9409105"/>
              <a:chExt cx="119753" cy="11975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08687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9509" y="9023236"/>
              <a:ext cx="693759" cy="335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69368" y="9409105"/>
            <a:ext cx="119753" cy="119753"/>
            <a:chOff x="3469368" y="9409105"/>
            <a:chExt cx="119753" cy="119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9368" y="9409105"/>
              <a:ext cx="119753" cy="119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50191" y="9013715"/>
            <a:ext cx="703435" cy="3999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39438" y="9051812"/>
            <a:ext cx="900968" cy="477046"/>
            <a:chOff x="4339438" y="9051812"/>
            <a:chExt cx="900968" cy="4770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30049" y="9409105"/>
              <a:ext cx="119753" cy="119753"/>
              <a:chOff x="4730049" y="9409105"/>
              <a:chExt cx="119753" cy="11975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730049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0867" y="9013718"/>
              <a:ext cx="703445" cy="3999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00124" y="9051812"/>
            <a:ext cx="900968" cy="477046"/>
            <a:chOff x="5600124" y="9051812"/>
            <a:chExt cx="900968" cy="47704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90729" y="9409105"/>
              <a:ext cx="119753" cy="119753"/>
              <a:chOff x="5990729" y="9409105"/>
              <a:chExt cx="119753" cy="11975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90729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1553" y="9013718"/>
              <a:ext cx="703435" cy="3999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860800" y="9051809"/>
            <a:ext cx="900968" cy="477049"/>
            <a:chOff x="6860800" y="9051809"/>
            <a:chExt cx="900968" cy="4770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51410" y="9409105"/>
              <a:ext cx="119753" cy="119753"/>
              <a:chOff x="7251410" y="9409105"/>
              <a:chExt cx="119753" cy="11975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251410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2229" y="9013715"/>
              <a:ext cx="703435" cy="39998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21486" y="9051812"/>
            <a:ext cx="900968" cy="477046"/>
            <a:chOff x="8121486" y="9051812"/>
            <a:chExt cx="900968" cy="47704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12091" y="9409105"/>
              <a:ext cx="119753" cy="119753"/>
              <a:chOff x="8512091" y="9409105"/>
              <a:chExt cx="119753" cy="11975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512091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92915" y="9013718"/>
              <a:ext cx="703435" cy="3999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82162" y="9051809"/>
            <a:ext cx="900968" cy="477049"/>
            <a:chOff x="9382162" y="9051809"/>
            <a:chExt cx="900968" cy="477049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9772772" y="9409105"/>
              <a:ext cx="119753" cy="119753"/>
              <a:chOff x="9772772" y="9409105"/>
              <a:chExt cx="119753" cy="119753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72772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3591" y="9023239"/>
              <a:ext cx="693759" cy="33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642857" y="9051809"/>
            <a:ext cx="900968" cy="477049"/>
            <a:chOff x="10642857" y="9051809"/>
            <a:chExt cx="900968" cy="47704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033452" y="9409105"/>
              <a:ext cx="119753" cy="119753"/>
              <a:chOff x="11033452" y="9409105"/>
              <a:chExt cx="119753" cy="11975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33452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4286" y="9013715"/>
              <a:ext cx="703445" cy="39998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903524" y="9051812"/>
            <a:ext cx="900968" cy="477046"/>
            <a:chOff x="11903524" y="9051812"/>
            <a:chExt cx="900968" cy="47704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294133" y="9409105"/>
              <a:ext cx="119753" cy="119753"/>
              <a:chOff x="12294133" y="9409105"/>
              <a:chExt cx="119753" cy="11975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294133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74953" y="9013718"/>
              <a:ext cx="703435" cy="39998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64190" y="9051812"/>
            <a:ext cx="900968" cy="477046"/>
            <a:chOff x="13164190" y="9051812"/>
            <a:chExt cx="900968" cy="477046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13554814" y="9409105"/>
              <a:ext cx="119753" cy="119753"/>
              <a:chOff x="13554814" y="9409105"/>
              <a:chExt cx="119753" cy="11975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554814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35620" y="9023241"/>
              <a:ext cx="748502" cy="33522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424857" y="9051812"/>
            <a:ext cx="900968" cy="477046"/>
            <a:chOff x="14424857" y="9051812"/>
            <a:chExt cx="900968" cy="477046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815494" y="9409105"/>
              <a:ext cx="119753" cy="119753"/>
              <a:chOff x="14815494" y="9409105"/>
              <a:chExt cx="119753" cy="119753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15494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96286" y="9023241"/>
              <a:ext cx="748502" cy="33522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5685524" y="9051809"/>
            <a:ext cx="900968" cy="477049"/>
            <a:chOff x="15685524" y="9051809"/>
            <a:chExt cx="900968" cy="477049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6076175" y="9409105"/>
              <a:ext cx="119753" cy="119753"/>
              <a:chOff x="16076175" y="9409105"/>
              <a:chExt cx="119753" cy="119753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076175" y="9409105"/>
                <a:ext cx="119753" cy="119753"/>
              </a:xfrm>
              <a:prstGeom prst="rect">
                <a:avLst/>
              </a:prstGeom>
            </p:spPr>
          </p:pic>
        </p:grpSp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656953" y="9023239"/>
              <a:ext cx="748502" cy="335226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34875" y="561909"/>
            <a:ext cx="5196249" cy="1228792"/>
          </a:xfrm>
          <a:prstGeom prst="rect">
            <a:avLst/>
          </a:prstGeom>
        </p:spPr>
      </p:pic>
      <p:pic>
        <p:nvPicPr>
          <p:cNvPr id="2" name="프로토타입_영상">
            <a:hlinkClick r:id="" action="ppaction://media"/>
            <a:extLst>
              <a:ext uri="{FF2B5EF4-FFF2-40B4-BE49-F238E27FC236}">
                <a16:creationId xmlns:a16="http://schemas.microsoft.com/office/drawing/2014/main" id="{7DC174B0-BBBC-409B-94BE-F4D0D615E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990714" y="337820"/>
            <a:ext cx="6303419" cy="9409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</Words>
  <Application>Microsoft Macintosh PowerPoint</Application>
  <PresentationFormat>사용자 지정</PresentationFormat>
  <Paragraphs>7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choisunghoon</cp:lastModifiedBy>
  <cp:revision>10</cp:revision>
  <dcterms:created xsi:type="dcterms:W3CDTF">2022-09-30T00:49:36Z</dcterms:created>
  <dcterms:modified xsi:type="dcterms:W3CDTF">2022-09-30T05:20:05Z</dcterms:modified>
</cp:coreProperties>
</file>